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5"/>
  </p:notesMasterIdLst>
  <p:sldIdLst>
    <p:sldId id="271" r:id="rId2"/>
    <p:sldId id="277" r:id="rId3"/>
    <p:sldId id="276" r:id="rId4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6F"/>
    <a:srgbClr val="3A5DAE"/>
    <a:srgbClr val="001E62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153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70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035385" y="-1033246"/>
            <a:ext cx="1453956" cy="786566"/>
          </a:xfrm>
          <a:prstGeom prst="roundRect">
            <a:avLst>
              <a:gd name="adj" fmla="val 2392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 bwMode="auto">
          <a:xfrm>
            <a:off x="2123728" y="-1388690"/>
            <a:ext cx="4742873" cy="55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 smtClean="0">
                <a:solidFill>
                  <a:schemeClr val="bg1"/>
                </a:solidFill>
              </a:rPr>
              <a:t>Thinking about </a:t>
            </a:r>
            <a:r>
              <a:rPr lang="en-GB" sz="3600" b="1" dirty="0" smtClean="0">
                <a:solidFill>
                  <a:schemeClr val="accent3"/>
                </a:solidFill>
              </a:rPr>
              <a:t>safety…</a:t>
            </a:r>
            <a:endParaRPr lang="en-GB" sz="3600" b="1" dirty="0">
              <a:solidFill>
                <a:schemeClr val="accent3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the 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sp>
        <p:nvSpPr>
          <p:cNvPr id="16" name="Content Placeholder 3"/>
          <p:cNvSpPr txBox="1">
            <a:spLocks/>
          </p:cNvSpPr>
          <p:nvPr/>
        </p:nvSpPr>
        <p:spPr bwMode="auto">
          <a:xfrm>
            <a:off x="7666668" y="42761"/>
            <a:ext cx="270080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tx2"/>
                </a:solidFill>
              </a:rPr>
              <a:t>Playgrounds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560840" y="-75128"/>
            <a:ext cx="2987824" cy="667311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7824" h="667311">
                <a:moveTo>
                  <a:pt x="89008" y="0"/>
                </a:moveTo>
                <a:lnTo>
                  <a:pt x="2898816" y="0"/>
                </a:lnTo>
                <a:cubicBezTo>
                  <a:pt x="2947974" y="0"/>
                  <a:pt x="2987824" y="39850"/>
                  <a:pt x="2987824" y="89008"/>
                </a:cubicBezTo>
                <a:lnTo>
                  <a:pt x="2987824" y="445031"/>
                </a:lnTo>
                <a:cubicBezTo>
                  <a:pt x="2987824" y="494189"/>
                  <a:pt x="2947974" y="534039"/>
                  <a:pt x="2898816" y="534039"/>
                </a:cubicBezTo>
                <a:lnTo>
                  <a:pt x="321250" y="534039"/>
                </a:lnTo>
                <a:lnTo>
                  <a:pt x="179648" y="667311"/>
                </a:lnTo>
                <a:lnTo>
                  <a:pt x="179648" y="534039"/>
                </a:lnTo>
                <a:lnTo>
                  <a:pt x="89008" y="534039"/>
                </a:lnTo>
                <a:cubicBezTo>
                  <a:pt x="39850" y="534039"/>
                  <a:pt x="0" y="494189"/>
                  <a:pt x="0" y="445031"/>
                </a:cubicBezTo>
                <a:lnTo>
                  <a:pt x="0" y="89008"/>
                </a:lnTo>
                <a:cubicBezTo>
                  <a:pt x="0" y="39850"/>
                  <a:pt x="39850" y="0"/>
                  <a:pt x="89008" y="0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99792" y="-812626"/>
            <a:ext cx="4742874" cy="648072"/>
            <a:chOff x="2022836" y="339502"/>
            <a:chExt cx="4589202" cy="648072"/>
          </a:xfrm>
        </p:grpSpPr>
        <p:sp>
          <p:nvSpPr>
            <p:cNvPr id="10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tx2"/>
                  </a:solidFill>
                </a:rPr>
                <a:t>safety…</a:t>
              </a:r>
              <a:endParaRPr lang="en-GB" sz="3600" b="1" dirty="0">
                <a:solidFill>
                  <a:schemeClr val="tx2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334" y="436124"/>
            <a:ext cx="5976664" cy="4279827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-684584" y="627534"/>
            <a:ext cx="4742873" cy="1990583"/>
            <a:chOff x="-891581" y="452163"/>
            <a:chExt cx="4742873" cy="1990583"/>
          </a:xfrm>
        </p:grpSpPr>
        <p:sp>
          <p:nvSpPr>
            <p:cNvPr id="20" name="Freeform 19"/>
            <p:cNvSpPr/>
            <p:nvPr/>
          </p:nvSpPr>
          <p:spPr>
            <a:xfrm>
              <a:off x="435739" y="452163"/>
              <a:ext cx="2088232" cy="1990583"/>
            </a:xfrm>
            <a:custGeom>
              <a:avLst/>
              <a:gdLst>
                <a:gd name="connsiteX0" fmla="*/ 134301 w 2088232"/>
                <a:gd name="connsiteY0" fmla="*/ 0 h 1990583"/>
                <a:gd name="connsiteX1" fmla="*/ 1953931 w 2088232"/>
                <a:gd name="connsiteY1" fmla="*/ 0 h 1990583"/>
                <a:gd name="connsiteX2" fmla="*/ 2088232 w 2088232"/>
                <a:gd name="connsiteY2" fmla="*/ 134301 h 1990583"/>
                <a:gd name="connsiteX3" fmla="*/ 2088232 w 2088232"/>
                <a:gd name="connsiteY3" fmla="*/ 1668636 h 1990583"/>
                <a:gd name="connsiteX4" fmla="*/ 1953931 w 2088232"/>
                <a:gd name="connsiteY4" fmla="*/ 1802937 h 1990583"/>
                <a:gd name="connsiteX5" fmla="*/ 364158 w 2088232"/>
                <a:gd name="connsiteY5" fmla="*/ 1802937 h 1990583"/>
                <a:gd name="connsiteX6" fmla="*/ 176512 w 2088232"/>
                <a:gd name="connsiteY6" fmla="*/ 1990583 h 1990583"/>
                <a:gd name="connsiteX7" fmla="*/ 176512 w 2088232"/>
                <a:gd name="connsiteY7" fmla="*/ 1802937 h 1990583"/>
                <a:gd name="connsiteX8" fmla="*/ 134301 w 2088232"/>
                <a:gd name="connsiteY8" fmla="*/ 1802937 h 1990583"/>
                <a:gd name="connsiteX9" fmla="*/ 0 w 2088232"/>
                <a:gd name="connsiteY9" fmla="*/ 1668636 h 1990583"/>
                <a:gd name="connsiteX10" fmla="*/ 0 w 2088232"/>
                <a:gd name="connsiteY10" fmla="*/ 134301 h 1990583"/>
                <a:gd name="connsiteX11" fmla="*/ 134301 w 2088232"/>
                <a:gd name="connsiteY11" fmla="*/ 0 h 1990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8232" h="1990583">
                  <a:moveTo>
                    <a:pt x="134301" y="0"/>
                  </a:moveTo>
                  <a:lnTo>
                    <a:pt x="1953931" y="0"/>
                  </a:lnTo>
                  <a:cubicBezTo>
                    <a:pt x="2028103" y="0"/>
                    <a:pt x="2088232" y="60129"/>
                    <a:pt x="2088232" y="134301"/>
                  </a:cubicBezTo>
                  <a:lnTo>
                    <a:pt x="2088232" y="1668636"/>
                  </a:lnTo>
                  <a:cubicBezTo>
                    <a:pt x="2088232" y="1742808"/>
                    <a:pt x="2028103" y="1802937"/>
                    <a:pt x="1953931" y="1802937"/>
                  </a:cubicBezTo>
                  <a:lnTo>
                    <a:pt x="364158" y="1802937"/>
                  </a:lnTo>
                  <a:lnTo>
                    <a:pt x="176512" y="1990583"/>
                  </a:lnTo>
                  <a:lnTo>
                    <a:pt x="176512" y="1802937"/>
                  </a:lnTo>
                  <a:lnTo>
                    <a:pt x="134301" y="1802937"/>
                  </a:lnTo>
                  <a:cubicBezTo>
                    <a:pt x="60129" y="1802937"/>
                    <a:pt x="0" y="1742808"/>
                    <a:pt x="0" y="1668636"/>
                  </a:cubicBezTo>
                  <a:lnTo>
                    <a:pt x="0" y="134301"/>
                  </a:lnTo>
                  <a:cubicBezTo>
                    <a:pt x="0" y="60129"/>
                    <a:pt x="60129" y="0"/>
                    <a:pt x="1343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Content Placeholder 3"/>
            <p:cNvSpPr txBox="1">
              <a:spLocks/>
            </p:cNvSpPr>
            <p:nvPr/>
          </p:nvSpPr>
          <p:spPr bwMode="auto">
            <a:xfrm>
              <a:off x="-891581" y="794200"/>
              <a:ext cx="4742873" cy="1242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en-GB" sz="3600" b="1" dirty="0" smtClean="0">
                  <a:solidFill>
                    <a:srgbClr val="FFC000"/>
                  </a:solidFill>
                </a:rPr>
                <a:t>Thinking</a:t>
              </a:r>
            </a:p>
            <a:p>
              <a:pPr algn="ctr">
                <a:lnSpc>
                  <a:spcPts val="2600"/>
                </a:lnSpc>
              </a:pPr>
              <a:r>
                <a:rPr lang="en-GB" sz="3600" b="1" dirty="0" smtClean="0">
                  <a:solidFill>
                    <a:srgbClr val="FFC000"/>
                  </a:solidFill>
                </a:rPr>
                <a:t>about </a:t>
              </a:r>
            </a:p>
            <a:p>
              <a:pPr algn="ctr">
                <a:lnSpc>
                  <a:spcPts val="2600"/>
                </a:lnSpc>
              </a:pPr>
              <a:r>
                <a:rPr lang="en-GB" sz="3600" b="1" dirty="0" smtClean="0">
                  <a:solidFill>
                    <a:schemeClr val="tx2"/>
                  </a:solidFill>
                </a:rPr>
                <a:t>safety…</a:t>
              </a:r>
              <a:endParaRPr lang="en-GB" sz="3600" b="1" dirty="0">
                <a:solidFill>
                  <a:schemeClr val="tx2"/>
                </a:solidFill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2790511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21" name="Oval 20"/>
          <p:cNvSpPr/>
          <p:nvPr/>
        </p:nvSpPr>
        <p:spPr>
          <a:xfrm>
            <a:off x="1315289" y="2787774"/>
            <a:ext cx="72008" cy="7200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1027257" y="2576038"/>
            <a:ext cx="216024" cy="21602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3155693" y="1739679"/>
            <a:ext cx="1008112" cy="10081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6735973" y="2062067"/>
            <a:ext cx="1008112" cy="10081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6732240" y="3389009"/>
            <a:ext cx="1008112" cy="10081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96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697500" flipH="1">
            <a:off x="364519" y="1232181"/>
            <a:ext cx="2679957" cy="2823759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0902500">
            <a:off x="6099524" y="1156618"/>
            <a:ext cx="2679957" cy="2823759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2123727" y="443763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accent1"/>
                  </a:solidFill>
                </a:rPr>
                <a:t>safety…</a:t>
              </a:r>
              <a:endParaRPr lang="en-GB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Freeform 6"/>
          <p:cNvSpPr>
            <a:spLocks/>
          </p:cNvSpPr>
          <p:nvPr/>
        </p:nvSpPr>
        <p:spPr bwMode="auto">
          <a:xfrm rot="1988580">
            <a:off x="3182331" y="1634496"/>
            <a:ext cx="2679957" cy="2823759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0845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1657</TotalTime>
  <Words>43</Words>
  <Application>Microsoft Office PowerPoint</Application>
  <PresentationFormat>On-screen Show (16:9)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Webdings</vt:lpstr>
      <vt:lpstr>RoSPA 02022016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73</cp:revision>
  <dcterms:created xsi:type="dcterms:W3CDTF">2016-02-01T19:43:55Z</dcterms:created>
  <dcterms:modified xsi:type="dcterms:W3CDTF">2020-03-10T11:34:57Z</dcterms:modified>
</cp:coreProperties>
</file>